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9" r:id="rId3"/>
    <p:sldId id="261" r:id="rId4"/>
    <p:sldId id="264" r:id="rId5"/>
    <p:sldId id="262" r:id="rId6"/>
    <p:sldId id="265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758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4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1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9729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65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62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48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940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5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057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hu-HU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8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89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48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7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32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575" y="1398372"/>
            <a:ext cx="6461726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46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2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1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chernobyl&amp;tbm=isch&amp;ved=2ahUKEwiLp9uExJGDAxWvg_0HHaOFAHgQ2-cCegQIABAA&amp;oq=chernobyl&amp;gs_lcp=CgNpbWcQAzIECCMQJzIECCMQJzIFCAAQgAQyBQgAEIAEMgUIABCABDIFCAAQgAQyBQgAEIAEMgUIABCABDIFCAAQgAQyBQgAEIAEOgkIABCABBAYEAo6DAgAEIAEEBgQxwMQCjoKCAAQgAQQigUQQ1CfA1jpFGDsFmgAcAB4AIABTYgBzQWSAQIxMJgBAKABAaoBC2d3cy13aXotaW1nwAEB&amp;sclient=img&amp;ei=alJ8ZYvKM6-H9u8Po4uCwAc&amp;bih=1291&amp;biw=2519&amp;client=opera-gx&amp;hs=07W#imgrc=aPah5NFJRTBcaM" TargetMode="External"/><Relationship Id="rId3" Type="http://schemas.openxmlformats.org/officeDocument/2006/relationships/hyperlink" Target="https://www.google.com/search?client=opera-gx&amp;hs=oHr&amp;sca_esv=591204243&amp;sxsrf=AM9HkKkALA9lntiibwEIjA9btK1ELVXXzQ:1702644403815&amp;q=water+pollution&amp;tbm=isch&amp;source=lnms&amp;sa=X&amp;ved=2ahUKEwinx_jWvJGDAxUQgP0HHfewDIYQ0pQJegQIDBAB&amp;biw=2519&amp;bih=1291&amp;dpr=1#imgrc=SA-6e53VOqhUCM" TargetMode="External"/><Relationship Id="rId7" Type="http://schemas.openxmlformats.org/officeDocument/2006/relationships/hyperlink" Target="https://www.google.com/search?client=opera-gx&amp;hs=y9W&amp;sca_esv=591204243&amp;sxsrf=AM9HkKkhUz-lJws6NU2QAYYJGh7Lbjf5Zw:1702646478212&amp;q=noise+pollution&amp;tbm=isch&amp;source=lnms&amp;sa=X&amp;ved=2ahUKEwjU5Iu0xJGDAxXqgv0HHZzxCCMQ0pQJegQIDRAB&amp;biw=2519&amp;bih=1291&amp;dpr=1#imgrc=Y9tlqf1WPujEzM" TargetMode="External"/><Relationship Id="rId2" Type="http://schemas.openxmlformats.org/officeDocument/2006/relationships/hyperlink" Target="https://create.microsoft.com/en-us/template/botanical-pitch-deck-33783397-59d7-404c-851d-9f6b10a8ca38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search?client=opera-gx&amp;hs=lpW&amp;sca_esv=591204243&amp;sxsrf=AM9HkKnAEqrdvJFzz7GZUbc72yfAZVhfZQ:1702645225669&amp;q=noise+pollution&amp;tbm=isch&amp;source=lnms&amp;sa=X&amp;ved=2ahUKEwjewurev5GDAxWMo_0HHaq6CpEQ0pQJegQIChAB&amp;biw=2519&amp;bih=1291&amp;dpr=1#imgrc=Y9tlqf1WPujEzM" TargetMode="External"/><Relationship Id="rId5" Type="http://schemas.openxmlformats.org/officeDocument/2006/relationships/hyperlink" Target="https://www.youtube.com/watch?app=desktop&amp;v=By8OY6WTVE8" TargetMode="External"/><Relationship Id="rId10" Type="http://schemas.openxmlformats.org/officeDocument/2006/relationships/hyperlink" Target="https://www.google.com/search?client=opera-gx&amp;hs=aZC&amp;sca_esv=591204243&amp;sxsrf=AM9HkKnzVaWoYfrFdLPEIPEWJIMvnXvkRw:1702646783113&amp;q=waste+collection&amp;tbm=isch&amp;source=lnms&amp;sa=X&amp;ved=2ahUKEwjPp73FxZGDAxU7h_0HHf7bDsUQ0pQJegQICRAB&amp;biw=2519&amp;bih=1291&amp;dpr=1#imgrc=OdD1-N2OUsFCZM" TargetMode="External"/><Relationship Id="rId4" Type="http://schemas.openxmlformats.org/officeDocument/2006/relationships/hyperlink" Target="https://www.google.com/search?client=opera-gx&amp;hs=m0B&amp;sca_esv=591204243&amp;sxsrf=AM9HkKmJ29StmFWPooRnM7jwRdrvEZHysw:1702644625145&amp;q=air+pollution&amp;tbm=isch&amp;source=lnms&amp;sa=X&amp;ved=2ahUKEwilpL3AvZGDAxVpgP0HHWPLA5AQ0pQJegQICBAB&amp;biw=2519&amp;bih=1291&amp;dpr=1#imgrc=uSNQQ2glSbnJ_M" TargetMode="External"/><Relationship Id="rId9" Type="http://schemas.openxmlformats.org/officeDocument/2006/relationships/hyperlink" Target="https://www.google.com/search?client=opera-gx&amp;hs=FXC&amp;sca_esv=591204243&amp;sxsrf=AM9HkKmduknJ8Ppaqs5jhhKqDrdfynlgjg:1702646638880&amp;q=reuse&amp;tbm=isch&amp;source=lnms&amp;sa=X&amp;ved=2ahUKEwjSi9qAxZGDAxWkTeUKHYKVAZEQ0pQJegQIDhAB&amp;biw=2519&amp;bih=1291&amp;dpr=1#imgrc=hc5DfZef2KGIj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709861A-9813-48D8-B7AB-138A2EDE2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issues</a:t>
            </a:r>
            <a:endParaRPr lang="hu-HU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C168B25C-8684-447B-AFDB-77F4B114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662659"/>
            <a:ext cx="4876800" cy="397856"/>
          </a:xfrm>
        </p:spPr>
        <p:txBody>
          <a:bodyPr/>
          <a:lstStyle/>
          <a:p>
            <a:r>
              <a:rPr lang="en-GB" dirty="0"/>
              <a:t>Made by: Zoltán Tóth, Máté Vágvölgyi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10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Water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Toxic water that cannot be drunk or used for essential purposes like agriculture, and which also causes diseases like diarrhoea, cholera, dysentery, typhoid and poliomyelitis.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Air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Air pollution is usually caused by factories or coal power plants. They can cause respiratory problems, heart disease, and cancer.</a:t>
            </a:r>
            <a:endParaRPr lang="hu-HU" sz="2200" dirty="0"/>
          </a:p>
        </p:txBody>
      </p:sp>
      <p:pic>
        <p:nvPicPr>
          <p:cNvPr id="1026" name="Picture 2" descr="How does water pollution affect human health?">
            <a:extLst>
              <a:ext uri="{FF2B5EF4-FFF2-40B4-BE49-F238E27FC236}">
                <a16:creationId xmlns:a16="http://schemas.microsoft.com/office/drawing/2014/main" id="{68D5634D-C4C8-4788-916C-FFA304B3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63" y="2209279"/>
            <a:ext cx="2801654" cy="2101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Facts About Air Pollution That'll Take Your Breath Away | Earth.Org">
            <a:extLst>
              <a:ext uri="{FF2B5EF4-FFF2-40B4-BE49-F238E27FC236}">
                <a16:creationId xmlns:a16="http://schemas.microsoft.com/office/drawing/2014/main" id="{EEB7D51F-B23F-4755-93C9-B4FBFC91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75" y="4451108"/>
            <a:ext cx="2801654" cy="2101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5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Land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Land pollution can damage soul fertility and lead to the spread of harmful chemicals. The most common problems caused by landfills. </a:t>
            </a:r>
            <a:endParaRPr lang="hu-HU" sz="2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Noise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200" dirty="0"/>
              <a:t>Noise pollution can caused by traffic, air traffic and construction sites. Noise pollution can cause stress, high blood pressure and hearing loss.</a:t>
            </a:r>
          </a:p>
        </p:txBody>
      </p:sp>
      <p:pic>
        <p:nvPicPr>
          <p:cNvPr id="2050" name="Picture 2" descr="Morvai Krisztina: Egy nap a &quot;hivatalban&quot; - YouTube">
            <a:extLst>
              <a:ext uri="{FF2B5EF4-FFF2-40B4-BE49-F238E27FC236}">
                <a16:creationId xmlns:a16="http://schemas.microsoft.com/office/drawing/2014/main" id="{C5D47A31-7648-4F4C-9B09-9744EA702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/>
          <a:stretch/>
        </p:blipFill>
        <p:spPr bwMode="auto">
          <a:xfrm flipH="1">
            <a:off x="4338300" y="2223370"/>
            <a:ext cx="2703227" cy="186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3FC903B-5902-4263-ACA1-6E742F3FAA23}"/>
              </a:ext>
            </a:extLst>
          </p:cNvPr>
          <p:cNvSpPr txBox="1">
            <a:spLocks/>
          </p:cNvSpPr>
          <p:nvPr/>
        </p:nvSpPr>
        <p:spPr>
          <a:xfrm>
            <a:off x="838199" y="752475"/>
            <a:ext cx="10514011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Types of environmental pollution</a:t>
            </a:r>
            <a:endParaRPr lang="hu-HU" dirty="0"/>
          </a:p>
        </p:txBody>
      </p:sp>
      <p:pic>
        <p:nvPicPr>
          <p:cNvPr id="2052" name="Picture 4" descr="National Green Tribunal Asks Central Pollution Control Board To Prepare Noise  Pollution Maps">
            <a:extLst>
              <a:ext uri="{FF2B5EF4-FFF2-40B4-BE49-F238E27FC236}">
                <a16:creationId xmlns:a16="http://schemas.microsoft.com/office/drawing/2014/main" id="{665FE320-43CC-4F5F-9716-1EE27428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b="5022"/>
          <a:stretch/>
        </p:blipFill>
        <p:spPr bwMode="auto">
          <a:xfrm flipH="1">
            <a:off x="5133641" y="4333092"/>
            <a:ext cx="2612434" cy="1932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1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Light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39" y="3429000"/>
            <a:ext cx="3382636" cy="26765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Light pollution caused by </a:t>
            </a:r>
            <a:r>
              <a:rPr lang="en-GB" sz="2400"/>
              <a:t>public lighting </a:t>
            </a:r>
            <a:r>
              <a:rPr lang="en-GB" sz="2400" dirty="0"/>
              <a:t>and it causes obesity, depression, sleep disorders, diabetes and breast cancer.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Radioactive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187417"/>
            <a:ext cx="3156684" cy="31596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This is a rare type of pollution, it is caused by a nuclear powerplant meltdown or by a nuclear weapon explosion. It promotes the spread of cancer cells, high radiation can cause death. </a:t>
            </a:r>
            <a:endParaRPr lang="hu-HU" sz="2200" dirty="0"/>
          </a:p>
        </p:txBody>
      </p:sp>
      <p:pic>
        <p:nvPicPr>
          <p:cNvPr id="9" name="Picture 6" descr="Light Pollution: The Overuse &amp; Misuse of Artificial Light at Night - JMU">
            <a:extLst>
              <a:ext uri="{FF2B5EF4-FFF2-40B4-BE49-F238E27FC236}">
                <a16:creationId xmlns:a16="http://schemas.microsoft.com/office/drawing/2014/main" id="{E764C318-FCDC-4DA9-BD48-520AA269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8" y="2085468"/>
            <a:ext cx="2788587" cy="209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ernobyl: Facts and history of the world's worst nuclear disaster | Live  Science">
            <a:extLst>
              <a:ext uri="{FF2B5EF4-FFF2-40B4-BE49-F238E27FC236}">
                <a16:creationId xmlns:a16="http://schemas.microsoft.com/office/drawing/2014/main" id="{BDD83C63-072C-426F-B9F8-12402069A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6198"/>
          <a:stretch/>
        </p:blipFill>
        <p:spPr bwMode="auto">
          <a:xfrm>
            <a:off x="4465528" y="4306673"/>
            <a:ext cx="3557391" cy="23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9BB090F-CC5B-4C6C-B6E8-20115FB5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we do?</a:t>
            </a:r>
            <a:endParaRPr lang="hu-HU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4C7D846-CE4B-45B7-B591-E9663DE8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Pick up waste</a:t>
            </a:r>
            <a:endParaRPr lang="hu-HU" sz="18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DD91E20-FEC2-46ED-B43B-9F8770115D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1800" dirty="0"/>
              <a:t>Cycle</a:t>
            </a:r>
            <a:endParaRPr lang="hu-HU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60B2D48-92AB-4A18-B504-ABC8E2DA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t="2532" r="10143" b="1862"/>
          <a:stretch/>
        </p:blipFill>
        <p:spPr>
          <a:xfrm>
            <a:off x="7266834" y="1170302"/>
            <a:ext cx="1718202" cy="226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70212EE-0116-4FD6-AC53-0BADF7CD16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sz="2000" dirty="0"/>
              <a:t>Walk</a:t>
            </a:r>
            <a:endParaRPr lang="hu-HU" sz="20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5CB0CEC1-2633-4A69-8647-569DB7420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sz="2000" dirty="0"/>
              <a:t>Reuse</a:t>
            </a:r>
            <a:endParaRPr lang="hu-HU" sz="200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D7417A3-2DEE-4E44-A9FA-A710C48CB6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sz="1600" dirty="0"/>
              <a:t>Use public transport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D5968FF-E3EC-44AC-865A-CC3CE4E824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800" dirty="0"/>
              <a:t>Drive less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74B11D15-E0BB-4CBC-8370-4EAA1B1BFE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sz="1800" dirty="0"/>
              <a:t>Recycle</a:t>
            </a:r>
            <a:endParaRPr lang="hu-HU" sz="1800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0621D4D-CC51-4E10-9412-E55652CCE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320" y="5468790"/>
            <a:ext cx="1937360" cy="492025"/>
          </a:xfrm>
        </p:spPr>
        <p:txBody>
          <a:bodyPr>
            <a:noAutofit/>
          </a:bodyPr>
          <a:lstStyle/>
          <a:p>
            <a:r>
              <a:rPr lang="en-GB" sz="1800" dirty="0"/>
              <a:t>Energy efficiency</a:t>
            </a:r>
            <a:endParaRPr lang="hu-HU" sz="1800" dirty="0"/>
          </a:p>
        </p:txBody>
      </p:sp>
      <p:pic>
        <p:nvPicPr>
          <p:cNvPr id="4098" name="Picture 2" descr="The 3Rs explained (Reduce, Reuse, Recycle)">
            <a:extLst>
              <a:ext uri="{FF2B5EF4-FFF2-40B4-BE49-F238E27FC236}">
                <a16:creationId xmlns:a16="http://schemas.microsoft.com/office/drawing/2014/main" id="{6F9B5E84-1C85-47B9-8E6C-802DF42C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38" y="4194566"/>
            <a:ext cx="2410662" cy="2410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Waste collection, segregation and recycling. garbage  separated into different types and collected into waste containers. each bin  for different material">
            <a:extLst>
              <a:ext uri="{FF2B5EF4-FFF2-40B4-BE49-F238E27FC236}">
                <a16:creationId xmlns:a16="http://schemas.microsoft.com/office/drawing/2014/main" id="{C9F88228-CF7D-4255-BE04-DDB642FC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9" y="1297586"/>
            <a:ext cx="2935072" cy="13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38E1BC-1010-41A2-B36F-B90FCA6B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</a:t>
            </a:r>
            <a:endParaRPr lang="hu-H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3AD5BD-B3B3-462C-B549-8C61041E1C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606510"/>
            <a:ext cx="2295671" cy="575528"/>
          </a:xfrm>
        </p:spPr>
        <p:txBody>
          <a:bodyPr/>
          <a:lstStyle/>
          <a:p>
            <a:r>
              <a:rPr lang="en-GB" dirty="0"/>
              <a:t>Solar/Wind power</a:t>
            </a:r>
            <a:endParaRPr lang="hu-HU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D96DF7-5509-4768-A46A-54AAC8AE61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2606510"/>
            <a:ext cx="2295671" cy="575528"/>
          </a:xfrm>
        </p:spPr>
        <p:txBody>
          <a:bodyPr/>
          <a:lstStyle/>
          <a:p>
            <a:r>
              <a:rPr lang="en-GB" dirty="0"/>
              <a:t>Close coal powerplants</a:t>
            </a:r>
            <a:endParaRPr lang="hu-H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8A0D62-B870-434B-B73B-9DBE041B0DA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2606510"/>
            <a:ext cx="2295671" cy="575528"/>
          </a:xfrm>
        </p:spPr>
        <p:txBody>
          <a:bodyPr/>
          <a:lstStyle/>
          <a:p>
            <a:r>
              <a:rPr lang="en-GB" dirty="0"/>
              <a:t>Safe oil shipping</a:t>
            </a:r>
            <a:endParaRPr lang="hu-HU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5347C23-EE5C-46F3-BF0C-4836883E57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2606510"/>
            <a:ext cx="2295671" cy="575528"/>
          </a:xfrm>
        </p:spPr>
        <p:txBody>
          <a:bodyPr/>
          <a:lstStyle/>
          <a:p>
            <a:r>
              <a:rPr lang="en-GB" dirty="0"/>
              <a:t>Street light optimalization</a:t>
            </a:r>
            <a:endParaRPr lang="hu-HU" dirty="0"/>
          </a:p>
        </p:txBody>
      </p:sp>
      <p:pic>
        <p:nvPicPr>
          <p:cNvPr id="5122" name="Picture 2" descr="Solar energy | Definition, Uses, Advantages, &amp; Facts | Britannica">
            <a:extLst>
              <a:ext uri="{FF2B5EF4-FFF2-40B4-BE49-F238E27FC236}">
                <a16:creationId xmlns:a16="http://schemas.microsoft.com/office/drawing/2014/main" id="{D5B54F3E-8163-47A0-9C38-FF6A0C833D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3" y="4111736"/>
            <a:ext cx="2663006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cals blame coal power plant in Maharashtra for death, sickness | Business  and Economy News | Al Jazeera">
            <a:extLst>
              <a:ext uri="{FF2B5EF4-FFF2-40B4-BE49-F238E27FC236}">
                <a16:creationId xmlns:a16="http://schemas.microsoft.com/office/drawing/2014/main" id="{3DD45F0F-7A35-45F3-9F0E-6D8B5FB18D0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36" y="4111736"/>
            <a:ext cx="2653854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522EC-538F-481A-8549-067D19ACB390}"/>
              </a:ext>
            </a:extLst>
          </p:cNvPr>
          <p:cNvCxnSpPr/>
          <p:nvPr/>
        </p:nvCxnSpPr>
        <p:spPr>
          <a:xfrm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7BA0B8-82E1-4225-A7C9-C5FE7B1E4531}"/>
              </a:ext>
            </a:extLst>
          </p:cNvPr>
          <p:cNvCxnSpPr>
            <a:cxnSpLocks/>
          </p:cNvCxnSpPr>
          <p:nvPr/>
        </p:nvCxnSpPr>
        <p:spPr>
          <a:xfrm flipH="1"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6" name="Picture 6" descr="Maritime Oil Transportation Safety: A Major Issue | Planète Énergies">
            <a:extLst>
              <a:ext uri="{FF2B5EF4-FFF2-40B4-BE49-F238E27FC236}">
                <a16:creationId xmlns:a16="http://schemas.microsoft.com/office/drawing/2014/main" id="{827CB09D-C311-44E1-B7AB-BF52210387C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4" y="4308955"/>
            <a:ext cx="2618662" cy="137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25 Eco-friendly streetlights for a green future - Ecofriend">
            <a:extLst>
              <a:ext uri="{FF2B5EF4-FFF2-40B4-BE49-F238E27FC236}">
                <a16:creationId xmlns:a16="http://schemas.microsoft.com/office/drawing/2014/main" id="{558A9FA7-532A-46EB-91FF-FDA8C474AB50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35" y="4048687"/>
            <a:ext cx="2522906" cy="1895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6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52597A-DAA9-4805-A4E6-AD2742C1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72" y="2594105"/>
            <a:ext cx="6393323" cy="653267"/>
          </a:xfrm>
        </p:spPr>
        <p:txBody>
          <a:bodyPr/>
          <a:lstStyle/>
          <a:p>
            <a:r>
              <a:rPr lang="en-GB" dirty="0"/>
              <a:t>Thanks for your attention!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95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DDBA54-9DA1-4CB3-95F1-8BAFA906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  <a:endParaRPr lang="hu-H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BBED57-02F6-4FB2-9119-A3EE282D01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0"/>
            <a:ext cx="7315200" cy="4383065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PowerPoint template</a:t>
            </a:r>
            <a:endParaRPr lang="en-GB" dirty="0"/>
          </a:p>
          <a:p>
            <a:r>
              <a:rPr lang="en-GB" dirty="0">
                <a:hlinkClick r:id="rId3"/>
              </a:rPr>
              <a:t>Image1</a:t>
            </a:r>
            <a:endParaRPr lang="en-GB" dirty="0"/>
          </a:p>
          <a:p>
            <a:r>
              <a:rPr lang="en-GB" dirty="0">
                <a:hlinkClick r:id="rId4"/>
              </a:rPr>
              <a:t>Image2</a:t>
            </a:r>
            <a:endParaRPr lang="en-GB" dirty="0"/>
          </a:p>
          <a:p>
            <a:r>
              <a:rPr lang="en-GB" dirty="0">
                <a:hlinkClick r:id="rId5"/>
              </a:rPr>
              <a:t>Image3</a:t>
            </a:r>
            <a:endParaRPr lang="en-GB" dirty="0"/>
          </a:p>
          <a:p>
            <a:r>
              <a:rPr lang="en-GB" dirty="0">
                <a:hlinkClick r:id="rId6"/>
              </a:rPr>
              <a:t>Image4</a:t>
            </a:r>
            <a:endParaRPr lang="en-GB" dirty="0"/>
          </a:p>
          <a:p>
            <a:r>
              <a:rPr lang="en-GB" dirty="0">
                <a:hlinkClick r:id="rId7"/>
              </a:rPr>
              <a:t>Image5</a:t>
            </a:r>
            <a:endParaRPr lang="en-GB" dirty="0"/>
          </a:p>
          <a:p>
            <a:r>
              <a:rPr lang="en-GB" dirty="0">
                <a:hlinkClick r:id="rId8"/>
              </a:rPr>
              <a:t>Image6</a:t>
            </a:r>
            <a:endParaRPr lang="en-GB" dirty="0"/>
          </a:p>
          <a:p>
            <a:r>
              <a:rPr lang="en-GB" dirty="0">
                <a:hlinkClick r:id="rId9"/>
              </a:rPr>
              <a:t>Image7</a:t>
            </a:r>
            <a:endParaRPr lang="en-GB" dirty="0"/>
          </a:p>
          <a:p>
            <a:r>
              <a:rPr lang="en-GB" dirty="0">
                <a:hlinkClick r:id="rId10"/>
              </a:rPr>
              <a:t>Image8</a:t>
            </a:r>
            <a:endParaRPr lang="en-GB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804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</Template>
  <TotalTime>62</TotalTime>
  <Words>245</Words>
  <Application>Microsoft Office PowerPoint</Application>
  <PresentationFormat>Szélesvásznú</PresentationFormat>
  <Paragraphs>42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Segoe UI</vt:lpstr>
      <vt:lpstr>Sylfaen</vt:lpstr>
      <vt:lpstr>3</vt:lpstr>
      <vt:lpstr>Environmental issues</vt:lpstr>
      <vt:lpstr>Types of environmental pollution</vt:lpstr>
      <vt:lpstr>PowerPoint-bemutató</vt:lpstr>
      <vt:lpstr>Types of environmental pollution</vt:lpstr>
      <vt:lpstr>What can we do?</vt:lpstr>
      <vt:lpstr>In general</vt:lpstr>
      <vt:lpstr>Thanks for your attention!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Máté Vágvölgyi</dc:creator>
  <cp:lastModifiedBy>Máté Vágvölgyi</cp:lastModifiedBy>
  <cp:revision>120</cp:revision>
  <dcterms:created xsi:type="dcterms:W3CDTF">2023-12-15T12:33:21Z</dcterms:created>
  <dcterms:modified xsi:type="dcterms:W3CDTF">2024-04-09T14:27:35Z</dcterms:modified>
</cp:coreProperties>
</file>